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7" autoAdjust="0"/>
    <p:restoredTop sz="94660"/>
  </p:normalViewPr>
  <p:slideViewPr>
    <p:cSldViewPr snapToGrid="0">
      <p:cViewPr>
        <p:scale>
          <a:sx n="77" d="100"/>
          <a:sy n="77" d="100"/>
        </p:scale>
        <p:origin x="812" y="-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3A222-2462-47B5-96DF-3A2BB8014539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11CD-218C-40BB-BD07-D96770D094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075680" y="2622240"/>
            <a:ext cx="6857640" cy="26622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Отсутствие документа, удостоверяющего личность заявителя, представителя заявителя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Отсутствие документа, подтверждающего полномочия представителя заявителя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algn="just">
              <a:lnSpc>
                <a:spcPct val="100000"/>
              </a:lnSpc>
            </a:pP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59720" y="93960"/>
            <a:ext cx="7957440" cy="185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Ошибка 1.</a:t>
            </a:r>
            <a:r>
              <a:rPr lang="ru-RU" sz="4000" b="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
</a:t>
            </a:r>
            <a:r>
              <a:rPr lang="ru-RU" sz="2800" b="0" i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Отсутствие обязательных документов для предоставления услуги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22960" y="672480"/>
            <a:ext cx="7755840" cy="1196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000" b="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
</a:t>
            </a:r>
            <a:r>
              <a:rPr lang="ru-RU" sz="3100" b="0" i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Для получения под услуги Выдача ордера 
характерны следующие ошибки</a:t>
            </a:r>
            <a:r>
              <a:rPr lang="ru-RU" sz="4000" b="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
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699120" y="2366640"/>
            <a:ext cx="8000640" cy="3759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 algn="ctr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i="1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Отсутствие: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1. Проекта производства работ , согласованный с балансодержателями инженерных сетей. 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2. Календарного графика производства работ.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3. Согласования с собственниками земельных участков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4. Обязательства на проведение работ по восстановлению нарушенного благоустройства.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941400" y="2272680"/>
            <a:ext cx="7852680" cy="3563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 algn="ctr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Отсутствие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1. Документа, подтверждающего уведомление Единой дежурной диспетчерской службы о происшедшей аварии.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09640" y="42768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9600" b="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
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389880" y="753480"/>
            <a:ext cx="8404200" cy="277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65281B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Для получения под услуги Выдача ордера на право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65281B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производства аварийно-восстановительных работ 
характерны следующие ошибки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0" i="1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
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901080" y="2366640"/>
            <a:ext cx="7556760" cy="3321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 algn="ctr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Отсутствие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1. Календарного графика производства работ.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822960" y="1075680"/>
            <a:ext cx="7755840" cy="11559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65281B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Для получения под услуги 
Переоформление (продление ) ордера 
характерны следующие ошибки
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901080" y="2366640"/>
            <a:ext cx="7556760" cy="3321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 algn="ctr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i="1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Отсутствие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>
              <a:lnSpc>
                <a:spcPct val="100000"/>
              </a:lnSpc>
            </a:pP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1. Акта о завершении земляных работ, подтверждающий восстановление территории, согласованный с организациями, интересы которых были затронуты при проведении  работ.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726120" y="1102680"/>
            <a:ext cx="7755840" cy="8870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700" b="0" i="1" strike="noStrike" spc="-1">
                <a:solidFill>
                  <a:srgbClr val="65281B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Для получения под услуги Закрытие  ордера 
характерны следующие ошибки</a:t>
            </a:r>
            <a:r>
              <a:rPr lang="ru-RU" sz="2700" b="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
</a:t>
            </a:r>
            <a:r>
              <a:rPr lang="ru-RU" sz="5400" b="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049040" y="2501280"/>
            <a:ext cx="7193880" cy="2325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Наличие ранее выданных и не закрытых ордеров на право производства земляных работ.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688320" y="161280"/>
            <a:ext cx="7755840" cy="1693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Ошибка 2.</a:t>
            </a:r>
            <a:r>
              <a:rPr lang="ru-RU" sz="32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
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968040" y="2756520"/>
            <a:ext cx="7059240" cy="1720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5760" indent="-365400">
              <a:lnSpc>
                <a:spcPct val="100000"/>
              </a:lnSpc>
              <a:buClr>
                <a:srgbClr val="873624"/>
              </a:buClr>
              <a:buFont typeface="Wingdings" charset="2"/>
              <a:buChar char=""/>
            </a:pPr>
            <a:r>
              <a:rPr lang="ru-RU" sz="2400" b="0" strike="noStrike" spc="-1">
                <a:solidFill>
                  <a:srgbClr val="A3652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Представление документов, качество которых не позволяет в полном объеме прочитать сведения, содержащиеся в документах</a:t>
            </a:r>
            <a:endParaRPr lang="ru-RU" sz="2400" b="0" strike="noStrike" spc="-1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392760" y="93960"/>
            <a:ext cx="8307360" cy="177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Ошибка 3</a:t>
            </a:r>
            <a:r>
              <a:rPr lang="ru-RU" sz="5400" b="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.</a:t>
            </a:r>
            <a:r>
              <a:rPr lang="ru-RU" sz="3200" b="0" strike="noStrike" spc="-1">
                <a:solidFill>
                  <a:srgbClr val="895D1D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
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Book Antiq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1367</TotalTime>
  <Words>164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ошибки, которые допускают заявители  при подаче документов на предоставление услуги</dc:title>
  <dc:subject/>
  <dc:creator>Кузьмичева Альбина Бондоевна</dc:creator>
  <dc:description/>
  <cp:lastModifiedBy>Надежда Б. Артёмова</cp:lastModifiedBy>
  <cp:revision>33</cp:revision>
  <dcterms:created xsi:type="dcterms:W3CDTF">2017-10-02T15:16:07Z</dcterms:created>
  <dcterms:modified xsi:type="dcterms:W3CDTF">2019-02-11T11:19:38Z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